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2" r:id="rId2"/>
    <p:sldId id="257" r:id="rId3"/>
    <p:sldId id="274" r:id="rId4"/>
    <p:sldId id="267" r:id="rId5"/>
    <p:sldId id="268" r:id="rId6"/>
    <p:sldId id="272" r:id="rId7"/>
    <p:sldId id="275" r:id="rId8"/>
    <p:sldId id="270" r:id="rId9"/>
    <p:sldId id="271" r:id="rId10"/>
    <p:sldId id="273" r:id="rId11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0066FF"/>
    <a:srgbClr val="66FFFF"/>
    <a:srgbClr val="26262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89" d="100"/>
          <a:sy n="89" d="100"/>
        </p:scale>
        <p:origin x="-846" y="4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91E30-EC25-4536-A8A3-4203397947E8}" type="datetimeFigureOut">
              <a:rPr lang="zh-TW" altLang="en-US" smtClean="0"/>
              <a:pPr/>
              <a:t>2015/10/20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33CB5D-668E-4DDC-B3EF-C9341D5595D0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09583-EC7B-40C4-B99E-A0C37AB5D96E}" type="datetimeFigureOut">
              <a:rPr lang="zh-TW" altLang="en-US" smtClean="0"/>
              <a:pPr/>
              <a:t>2015/10/20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ABC26-2650-4018-AF33-6349CC7A238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09583-EC7B-40C4-B99E-A0C37AB5D96E}" type="datetimeFigureOut">
              <a:rPr lang="zh-TW" altLang="en-US" smtClean="0"/>
              <a:pPr/>
              <a:t>2015/10/20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ABC26-2650-4018-AF33-6349CC7A238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09583-EC7B-40C4-B99E-A0C37AB5D96E}" type="datetimeFigureOut">
              <a:rPr lang="zh-TW" altLang="en-US" smtClean="0"/>
              <a:pPr/>
              <a:t>2015/10/20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ABC26-2650-4018-AF33-6349CC7A238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09583-EC7B-40C4-B99E-A0C37AB5D96E}" type="datetimeFigureOut">
              <a:rPr lang="zh-TW" altLang="en-US" smtClean="0"/>
              <a:pPr/>
              <a:t>2015/10/20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ABC26-2650-4018-AF33-6349CC7A238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09583-EC7B-40C4-B99E-A0C37AB5D96E}" type="datetimeFigureOut">
              <a:rPr lang="zh-TW" altLang="en-US" smtClean="0"/>
              <a:pPr/>
              <a:t>2015/10/20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ABC26-2650-4018-AF33-6349CC7A238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09583-EC7B-40C4-B99E-A0C37AB5D96E}" type="datetimeFigureOut">
              <a:rPr lang="zh-TW" altLang="en-US" smtClean="0"/>
              <a:pPr/>
              <a:t>2015/10/20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ABC26-2650-4018-AF33-6349CC7A238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09583-EC7B-40C4-B99E-A0C37AB5D96E}" type="datetimeFigureOut">
              <a:rPr lang="zh-TW" altLang="en-US" smtClean="0"/>
              <a:pPr/>
              <a:t>2015/10/20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ABC26-2650-4018-AF33-6349CC7A238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09583-EC7B-40C4-B99E-A0C37AB5D96E}" type="datetimeFigureOut">
              <a:rPr lang="zh-TW" altLang="en-US" smtClean="0"/>
              <a:pPr/>
              <a:t>2015/10/20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ABC26-2650-4018-AF33-6349CC7A238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09583-EC7B-40C4-B99E-A0C37AB5D96E}" type="datetimeFigureOut">
              <a:rPr lang="zh-TW" altLang="en-US" smtClean="0"/>
              <a:pPr/>
              <a:t>2015/10/20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ABC26-2650-4018-AF33-6349CC7A238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09583-EC7B-40C4-B99E-A0C37AB5D96E}" type="datetimeFigureOut">
              <a:rPr lang="zh-TW" altLang="en-US" smtClean="0"/>
              <a:pPr/>
              <a:t>2015/10/20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ABC26-2650-4018-AF33-6349CC7A238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09583-EC7B-40C4-B99E-A0C37AB5D96E}" type="datetimeFigureOut">
              <a:rPr lang="zh-TW" altLang="en-US" smtClean="0"/>
              <a:pPr/>
              <a:t>2015/10/20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ABC26-2650-4018-AF33-6349CC7A238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F09583-EC7B-40C4-B99E-A0C37AB5D96E}" type="datetimeFigureOut">
              <a:rPr lang="zh-TW" altLang="en-US" smtClean="0"/>
              <a:pPr/>
              <a:t>2015/10/20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FABC26-2650-4018-AF33-6349CC7A238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S1.jpg"/>
          <p:cNvPicPr>
            <a:picLocks noChangeAspect="1"/>
          </p:cNvPicPr>
          <p:nvPr/>
        </p:nvPicPr>
        <p:blipFill>
          <a:blip r:embed="rId2" cstate="print"/>
          <a:srcRect r="25953"/>
          <a:stretch>
            <a:fillRect/>
          </a:stretch>
        </p:blipFill>
        <p:spPr>
          <a:xfrm>
            <a:off x="-1" y="571480"/>
            <a:ext cx="9144001" cy="5939734"/>
          </a:xfrm>
          <a:prstGeom prst="rect">
            <a:avLst/>
          </a:prstGeom>
        </p:spPr>
      </p:pic>
      <p:pic>
        <p:nvPicPr>
          <p:cNvPr id="15" name="圖片 14" descr="S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7126" y="559438"/>
            <a:ext cx="8906873" cy="591819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6500834"/>
            <a:ext cx="9144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285720" y="3857628"/>
            <a:ext cx="2435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SCOPBEE 360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571480"/>
            <a:ext cx="9144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57158" y="4429132"/>
            <a:ext cx="30003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latin typeface="Century Gothic" pitchFamily="34" charset="0"/>
              </a:rPr>
              <a:t>Affordable Price to Get 360° Life   </a:t>
            </a:r>
            <a:endParaRPr lang="zh-TW" altLang="en-US" sz="1400" dirty="0" smtClean="0"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71480"/>
            <a:ext cx="9144000" cy="59293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矩形 8"/>
          <p:cNvSpPr/>
          <p:nvPr/>
        </p:nvSpPr>
        <p:spPr>
          <a:xfrm>
            <a:off x="0" y="6500835"/>
            <a:ext cx="9144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571482"/>
            <a:ext cx="9144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42910" y="2500307"/>
            <a:ext cx="726032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6000" b="1" dirty="0" err="1" smtClean="0">
                <a:solidFill>
                  <a:schemeClr val="bg1"/>
                </a:solidFill>
                <a:latin typeface="Century Gothic" pitchFamily="34" charset="0"/>
                <a:ea typeface="Arial Unicode MS" pitchFamily="34" charset="-120"/>
                <a:cs typeface="Arial Unicode MS" pitchFamily="34" charset="-120"/>
              </a:rPr>
              <a:t>Scopbee</a:t>
            </a:r>
            <a:r>
              <a:rPr lang="en-US" altLang="zh-TW" sz="6000" b="1" dirty="0" smtClean="0">
                <a:solidFill>
                  <a:schemeClr val="bg1"/>
                </a:solidFill>
                <a:latin typeface="Century Gothic" pitchFamily="34" charset="0"/>
                <a:ea typeface="Arial Unicode MS" pitchFamily="34" charset="-120"/>
                <a:cs typeface="Arial Unicode MS" pitchFamily="34" charset="-120"/>
              </a:rPr>
              <a:t>, 360° Life!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 descr="S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571480"/>
            <a:ext cx="9144000" cy="597462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6500834"/>
            <a:ext cx="9144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000364" y="3357562"/>
            <a:ext cx="2435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SCOPBEE 360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000364" y="3857628"/>
            <a:ext cx="3429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latin typeface="Century Gothic" pitchFamily="34" charset="0"/>
              </a:rPr>
              <a:t>Record Outdoor Activities Easily   </a:t>
            </a:r>
            <a:endParaRPr lang="zh-TW" altLang="en-US" sz="1400" dirty="0" smtClean="0">
              <a:latin typeface="Century Gothic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571480"/>
            <a:ext cx="9144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 l="6625" t="18750" r="8272" b="3125"/>
          <a:stretch>
            <a:fillRect/>
          </a:stretch>
        </p:blipFill>
        <p:spPr bwMode="auto">
          <a:xfrm>
            <a:off x="714348" y="2285992"/>
            <a:ext cx="7358114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48865" t="19531" r="7210" b="9179"/>
          <a:stretch>
            <a:fillRect/>
          </a:stretch>
        </p:blipFill>
        <p:spPr bwMode="auto">
          <a:xfrm>
            <a:off x="3428992" y="2857497"/>
            <a:ext cx="2143140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71480"/>
            <a:ext cx="9144000" cy="5929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矩形 3"/>
          <p:cNvSpPr/>
          <p:nvPr/>
        </p:nvSpPr>
        <p:spPr>
          <a:xfrm>
            <a:off x="0" y="6500834"/>
            <a:ext cx="9144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857224" y="1214422"/>
            <a:ext cx="2435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SCOPBEE 360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57224" y="1714488"/>
            <a:ext cx="3143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latin typeface="Century Gothic" pitchFamily="34" charset="0"/>
              </a:rPr>
              <a:t>Record Glorious Time Safely   </a:t>
            </a:r>
            <a:endParaRPr lang="zh-TW" altLang="en-US" sz="1400" dirty="0" smtClean="0">
              <a:latin typeface="Century Gothic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571480"/>
            <a:ext cx="9144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71480"/>
            <a:ext cx="9144000" cy="5929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矩形 2"/>
          <p:cNvSpPr/>
          <p:nvPr/>
        </p:nvSpPr>
        <p:spPr>
          <a:xfrm>
            <a:off x="0" y="571480"/>
            <a:ext cx="9144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6500834"/>
            <a:ext cx="9144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857884" y="1000108"/>
            <a:ext cx="2435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SCOPBEE 360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857884" y="1500174"/>
            <a:ext cx="3143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latin typeface="Century Gothic" pitchFamily="34" charset="0"/>
              </a:rPr>
              <a:t>Take Magnificent Picture Simply   </a:t>
            </a:r>
            <a:endParaRPr lang="zh-TW" altLang="en-US" sz="1400" dirty="0" smtClean="0"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12181" t="11719" r="12571" b="12109"/>
          <a:stretch>
            <a:fillRect/>
          </a:stretch>
        </p:blipFill>
        <p:spPr bwMode="auto">
          <a:xfrm>
            <a:off x="0" y="571480"/>
            <a:ext cx="9144000" cy="59293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矩形 2"/>
          <p:cNvSpPr/>
          <p:nvPr/>
        </p:nvSpPr>
        <p:spPr>
          <a:xfrm>
            <a:off x="0" y="6500835"/>
            <a:ext cx="9144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571482"/>
            <a:ext cx="9144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000100" y="1285860"/>
            <a:ext cx="2435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SCOPBEE 360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000100" y="1785926"/>
            <a:ext cx="3143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latin typeface="Century Gothic" pitchFamily="34" charset="0"/>
              </a:rPr>
              <a:t>Joining and Sharing   </a:t>
            </a:r>
            <a:endParaRPr lang="zh-TW" altLang="en-US" sz="1400" dirty="0" smtClean="0"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t="18555" r="1720"/>
          <a:stretch>
            <a:fillRect/>
          </a:stretch>
        </p:blipFill>
        <p:spPr bwMode="auto">
          <a:xfrm>
            <a:off x="642910" y="1071546"/>
            <a:ext cx="7715272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19126"/>
            <a:ext cx="9144000" cy="5881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矩形 1"/>
          <p:cNvSpPr/>
          <p:nvPr/>
        </p:nvSpPr>
        <p:spPr>
          <a:xfrm>
            <a:off x="0" y="6500835"/>
            <a:ext cx="9144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571482"/>
            <a:ext cx="9144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929190" y="928670"/>
            <a:ext cx="2435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SCOPBEE 360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000628" y="1428736"/>
            <a:ext cx="2928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latin typeface="Century Gothic" pitchFamily="34" charset="0"/>
              </a:rPr>
              <a:t>Never Absent, Always Present   </a:t>
            </a:r>
            <a:endParaRPr lang="zh-TW" altLang="en-US" sz="1400" dirty="0" smtClean="0">
              <a:latin typeface="Century Gothic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71480"/>
            <a:ext cx="9144000" cy="5929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矩形 1"/>
          <p:cNvSpPr/>
          <p:nvPr/>
        </p:nvSpPr>
        <p:spPr>
          <a:xfrm>
            <a:off x="0" y="6500835"/>
            <a:ext cx="9144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571482"/>
            <a:ext cx="9144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929190" y="928670"/>
            <a:ext cx="2435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SCOPBEE 360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000628" y="1428736"/>
            <a:ext cx="3429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TW" sz="1400" dirty="0" smtClean="0">
                <a:latin typeface="Century Gothic" pitchFamily="34" charset="0"/>
              </a:rPr>
              <a:t>As a TEAM, Been There, Done That!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3540</TotalTime>
  <Words>57</Words>
  <Application>Microsoft Office PowerPoint</Application>
  <PresentationFormat>如螢幕大小 (4:3)</PresentationFormat>
  <Paragraphs>15</Paragraphs>
  <Slides>10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1" baseType="lpstr">
      <vt:lpstr>Office 佈景主題</vt:lpstr>
      <vt:lpstr>投影片 1</vt:lpstr>
      <vt:lpstr>投影片 2</vt:lpstr>
      <vt:lpstr>投影片 3</vt:lpstr>
      <vt:lpstr>投影片 4</vt:lpstr>
      <vt:lpstr>投影片 5</vt:lpstr>
      <vt:lpstr>投影片 6</vt:lpstr>
      <vt:lpstr>投影片 7</vt:lpstr>
      <vt:lpstr>投影片 8</vt:lpstr>
      <vt:lpstr>投影片 9</vt:lpstr>
      <vt:lpstr>投影片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kate.hsu</dc:creator>
  <cp:lastModifiedBy>simon</cp:lastModifiedBy>
  <cp:revision>100</cp:revision>
  <dcterms:created xsi:type="dcterms:W3CDTF">2015-09-30T02:06:10Z</dcterms:created>
  <dcterms:modified xsi:type="dcterms:W3CDTF">2015-10-20T03:31:58Z</dcterms:modified>
</cp:coreProperties>
</file>